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5" r:id="rId1"/>
  </p:sldMasterIdLst>
  <p:notesMasterIdLst>
    <p:notesMasterId r:id="rId14"/>
  </p:notesMasterIdLst>
  <p:sldIdLst>
    <p:sldId id="273" r:id="rId2"/>
    <p:sldId id="271" r:id="rId3"/>
    <p:sldId id="268" r:id="rId4"/>
    <p:sldId id="266" r:id="rId5"/>
    <p:sldId id="269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50" userDrawn="1">
          <p15:clr>
            <a:srgbClr val="A4A3A4"/>
          </p15:clr>
        </p15:guide>
        <p15:guide id="2" pos="39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66" autoAdjust="0"/>
    <p:restoredTop sz="94660"/>
  </p:normalViewPr>
  <p:slideViewPr>
    <p:cSldViewPr snapToGrid="0">
      <p:cViewPr varScale="1">
        <p:scale>
          <a:sx n="74" d="100"/>
          <a:sy n="74" d="100"/>
        </p:scale>
        <p:origin x="396" y="72"/>
      </p:cViewPr>
      <p:guideLst>
        <p:guide orient="horz" pos="550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3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0CC283-A51F-4A12-8978-E04B71F76D91}" type="datetimeFigureOut">
              <a:rPr lang="pt-BR" smtClean="0"/>
              <a:pPr/>
              <a:t>22/10/2018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5289FD-EA48-4302-B42C-24C5A0CCF0F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096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416072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550652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619325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7024287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4593674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0793620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7979975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533341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384820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3666383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2791443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955557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4604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CEF3B-A037-46D0-B02C-1428F07E9383}" type="datetimeFigureOut">
              <a:rPr lang="en-US" smtClean="0"/>
              <a:pPr/>
              <a:t>10/22/2018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042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266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160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10/22/2018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35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930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10/22/2018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077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smtClean="0"/>
              <a:pPr/>
              <a:t>10/22/2018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290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30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614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844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10/22/2018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686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175544" y="1078952"/>
            <a:ext cx="9840912" cy="526284"/>
          </a:xfrm>
        </p:spPr>
        <p:txBody>
          <a:bodyPr>
            <a:noAutofit/>
          </a:bodyPr>
          <a:lstStyle/>
          <a:p>
            <a:pPr algn="ctr" eaLnBrk="1" hangingPunct="1"/>
            <a:r>
              <a:rPr lang="pt-BR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Orientações da Coordenadoria de Iniciação </a:t>
            </a:r>
            <a:r>
              <a:rPr lang="pt-BR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Científica  </a:t>
            </a:r>
            <a:endParaRPr lang="pt-B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794546" y="1819527"/>
            <a:ext cx="10602908" cy="4428873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None/>
            </a:pP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Parabéns por ter chegado até aqui!!</a:t>
            </a:r>
          </a:p>
          <a:p>
            <a:pPr algn="just">
              <a:buFontTx/>
              <a:buChar char="-"/>
            </a:pP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Utilizando-se deste </a:t>
            </a:r>
            <a:r>
              <a:rPr lang="pt-BR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template, </a:t>
            </a: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crie quantos slides houver necessidade, mas não </a:t>
            </a: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ultrapasse </a:t>
            </a: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17 slides.</a:t>
            </a:r>
          </a:p>
          <a:p>
            <a:pPr algn="just">
              <a:buFontTx/>
              <a:buChar char="-"/>
            </a:pP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 tempo de apresentação é de apenas “......” minutos.</a:t>
            </a:r>
          </a:p>
          <a:p>
            <a:pPr algn="just">
              <a:buFontTx/>
              <a:buChar char="-"/>
            </a:pP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 aluno pesquisador é quem estará apresentando o trabalho.</a:t>
            </a:r>
          </a:p>
          <a:p>
            <a:pPr algn="just">
              <a:buFontTx/>
              <a:buChar char="-"/>
            </a:pP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Não é permitido ao Orientador interferir ou dar opiniões e sugestões na momento da apresentação.</a:t>
            </a:r>
          </a:p>
          <a:p>
            <a:pPr algn="just">
              <a:buFontTx/>
              <a:buChar char="-"/>
            </a:pP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Previna-se! Leve o trabalho gravado em mais de uma mídia.</a:t>
            </a:r>
          </a:p>
          <a:p>
            <a:pPr algn="just">
              <a:buFontTx/>
              <a:buChar char="-"/>
            </a:pP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 área do conhecimento deverá ser escrita e mencionada logo no início da apresentação.</a:t>
            </a:r>
          </a:p>
          <a:p>
            <a:pPr marL="0" indent="0" algn="just">
              <a:buNone/>
            </a:pPr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pt-BR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“A Coordenadoria de Iniciação Científica </a:t>
            </a:r>
            <a:r>
              <a:rPr lang="pt-BR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agradece </a:t>
            </a:r>
            <a:r>
              <a:rPr lang="pt-BR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todos alunos pesquisadores e professores </a:t>
            </a:r>
            <a:r>
              <a:rPr lang="pt-BR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orientadores pelo esforço </a:t>
            </a:r>
            <a:r>
              <a:rPr lang="pt-BR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 dedicação</a:t>
            </a: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7485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4581" y="927100"/>
            <a:ext cx="11590719" cy="565467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pt-BR" sz="2500" dirty="0" smtClean="0"/>
          </a:p>
          <a:p>
            <a:pPr algn="ctr" eaLnBrk="1" hangingPunct="1">
              <a:lnSpc>
                <a:spcPct val="90000"/>
              </a:lnSpc>
            </a:pPr>
            <a:r>
              <a:rPr lang="pt-BR" sz="28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“XXº </a:t>
            </a:r>
            <a:r>
              <a:rPr lang="pt-BR" sz="28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ENCONTRO DE INICIAÇÃO CIENTÍFICA”</a:t>
            </a:r>
          </a:p>
          <a:p>
            <a:pPr eaLnBrk="1" hangingPunct="1">
              <a:lnSpc>
                <a:spcPct val="90000"/>
              </a:lnSpc>
            </a:pPr>
            <a:endParaRPr lang="pt-BR" sz="2800" b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pt-BR" sz="20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“TÍTULO DO TRABALHO”</a:t>
            </a:r>
          </a:p>
          <a:p>
            <a:pPr algn="ctr" eaLnBrk="1" hangingPunct="1">
              <a:lnSpc>
                <a:spcPct val="90000"/>
              </a:lnSpc>
            </a:pPr>
            <a:endParaRPr lang="pt-BR" sz="2000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pt-BR" sz="2000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ÁREA DE CONHECIMENTO</a:t>
            </a:r>
          </a:p>
          <a:p>
            <a:pPr eaLnBrk="1" hangingPunct="1">
              <a:lnSpc>
                <a:spcPct val="90000"/>
              </a:lnSpc>
            </a:pPr>
            <a:endParaRPr lang="pt-BR" sz="2500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r" eaLnBrk="1" hangingPunct="1">
              <a:lnSpc>
                <a:spcPct val="90000"/>
              </a:lnSpc>
            </a:pPr>
            <a:endParaRPr lang="pt-BR" sz="1900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90000"/>
              </a:lnSpc>
            </a:pPr>
            <a:endParaRPr lang="pt-B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90000"/>
              </a:lnSpc>
            </a:pPr>
            <a:endParaRPr lang="pt-B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pt-BR" sz="1800" dirty="0" smtClean="0">
                <a:solidFill>
                  <a:srgbClr val="000000"/>
                </a:solidFill>
                <a:latin typeface="Arial" panose="020B0604020202020204" pitchFamily="34" charset="0"/>
              </a:rPr>
              <a:t>DEZEMBRO/2018</a:t>
            </a:r>
            <a:endParaRPr lang="pt-B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234" y="0"/>
            <a:ext cx="2173412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127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4581" y="927100"/>
            <a:ext cx="11590719" cy="565467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pt-BR" sz="2500" dirty="0" smtClean="0"/>
          </a:p>
          <a:p>
            <a:pPr eaLnBrk="1" hangingPunct="1">
              <a:lnSpc>
                <a:spcPct val="90000"/>
              </a:lnSpc>
            </a:pPr>
            <a:endParaRPr lang="pt-BR" sz="2800" b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pt-BR" sz="20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ALUNO PESQUISADOR</a:t>
            </a:r>
          </a:p>
          <a:p>
            <a:pPr algn="ctr" eaLnBrk="1" hangingPunct="1">
              <a:lnSpc>
                <a:spcPct val="90000"/>
              </a:lnSpc>
            </a:pPr>
            <a:endParaRPr lang="pt-BR" sz="2000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pt-BR" sz="2000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ÁREA DE CONHECIMENTO</a:t>
            </a:r>
          </a:p>
          <a:p>
            <a:pPr eaLnBrk="1" hangingPunct="1">
              <a:lnSpc>
                <a:spcPct val="90000"/>
              </a:lnSpc>
            </a:pPr>
            <a:endParaRPr lang="pt-BR" sz="2500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r" eaLnBrk="1" hangingPunct="1">
              <a:lnSpc>
                <a:spcPct val="90000"/>
              </a:lnSpc>
            </a:pPr>
            <a:endParaRPr lang="pt-BR" sz="1900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90000"/>
              </a:lnSpc>
            </a:pPr>
            <a:endParaRPr lang="pt-B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90000"/>
              </a:lnSpc>
            </a:pPr>
            <a:endParaRPr lang="pt-B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90000"/>
              </a:lnSpc>
            </a:pPr>
            <a:endParaRPr lang="pt-B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90000"/>
              </a:lnSpc>
            </a:pPr>
            <a:endParaRPr lang="pt-BR" sz="1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pt-BR" sz="1800" dirty="0" smtClean="0">
                <a:solidFill>
                  <a:srgbClr val="000000"/>
                </a:solidFill>
                <a:latin typeface="Arial" panose="020B0604020202020204" pitchFamily="34" charset="0"/>
              </a:rPr>
              <a:t>dEZEMBRO/2018</a:t>
            </a:r>
            <a:endParaRPr lang="pt-B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965700" y="4755058"/>
            <a:ext cx="6795847" cy="55354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Wingdings" panose="05000000000000000000" pitchFamily="2" charset="2"/>
              <a:buNone/>
            </a:pP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Orientador: Prof. (Me. Ou Dr.)</a:t>
            </a:r>
          </a:p>
          <a:p>
            <a:pPr algn="just">
              <a:buFont typeface="Wingdings" panose="05000000000000000000" pitchFamily="2" charset="2"/>
              <a:buNone/>
            </a:pPr>
            <a:endParaRPr lang="pt-BR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None/>
            </a:pPr>
            <a:endParaRPr lang="pt-BR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234" y="0"/>
            <a:ext cx="2173412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21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430588" y="921494"/>
            <a:ext cx="5018469" cy="666419"/>
          </a:xfrm>
        </p:spPr>
        <p:txBody>
          <a:bodyPr>
            <a:noAutofit/>
          </a:bodyPr>
          <a:lstStyle/>
          <a:p>
            <a:pPr algn="ctr" eaLnBrk="1" hangingPunct="1"/>
            <a:r>
              <a:rPr lang="pt-BR" sz="28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sz="2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252380" y="1971927"/>
            <a:ext cx="9937667" cy="1418973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None/>
            </a:pP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XXXXXX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234" y="0"/>
            <a:ext cx="2173412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398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430588" y="921494"/>
            <a:ext cx="5018469" cy="666419"/>
          </a:xfrm>
        </p:spPr>
        <p:txBody>
          <a:bodyPr>
            <a:noAutofit/>
          </a:bodyPr>
          <a:lstStyle/>
          <a:p>
            <a:pPr algn="ctr" eaLnBrk="1" hangingPunct="1"/>
            <a:r>
              <a:rPr lang="pt-BR" sz="28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pt-BR" sz="2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252380" y="1971927"/>
            <a:ext cx="9937667" cy="1418973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None/>
            </a:pP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XXXXXX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234" y="0"/>
            <a:ext cx="2173412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705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455988" y="921494"/>
            <a:ext cx="5018469" cy="666419"/>
          </a:xfrm>
        </p:spPr>
        <p:txBody>
          <a:bodyPr>
            <a:noAutofit/>
          </a:bodyPr>
          <a:lstStyle/>
          <a:p>
            <a:pPr algn="ctr" eaLnBrk="1" hangingPunct="1"/>
            <a:r>
              <a:rPr lang="pt-BR" sz="28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JUSTIFICATIVA</a:t>
            </a:r>
            <a:endParaRPr lang="pt-BR" sz="2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252380" y="1971927"/>
            <a:ext cx="9937667" cy="1418973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None/>
            </a:pP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XXXXXX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234" y="0"/>
            <a:ext cx="2173412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24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711978" y="921494"/>
            <a:ext cx="5018469" cy="666419"/>
          </a:xfrm>
        </p:spPr>
        <p:txBody>
          <a:bodyPr>
            <a:noAutofit/>
          </a:bodyPr>
          <a:lstStyle/>
          <a:p>
            <a:pPr algn="ctr" eaLnBrk="1" hangingPunct="1"/>
            <a:r>
              <a:rPr lang="pt-BR" sz="28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  <a:endParaRPr lang="pt-BR" sz="2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252380" y="1971927"/>
            <a:ext cx="9937667" cy="1418973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None/>
            </a:pP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XXXXXX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234" y="0"/>
            <a:ext cx="2173412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52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462180" y="873125"/>
            <a:ext cx="5018469" cy="666419"/>
          </a:xfrm>
        </p:spPr>
        <p:txBody>
          <a:bodyPr>
            <a:noAutofit/>
          </a:bodyPr>
          <a:lstStyle/>
          <a:p>
            <a:pPr algn="ctr" eaLnBrk="1" hangingPunct="1"/>
            <a:r>
              <a:rPr lang="pt-BR" sz="28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PROBLEMATIZAÇÃO</a:t>
            </a:r>
            <a:endParaRPr lang="pt-BR" sz="2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252380" y="1971927"/>
            <a:ext cx="9937667" cy="1418973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None/>
            </a:pP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XXXXXX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234" y="0"/>
            <a:ext cx="2173412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88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506788" y="921494"/>
            <a:ext cx="5018469" cy="666419"/>
          </a:xfrm>
        </p:spPr>
        <p:txBody>
          <a:bodyPr>
            <a:noAutofit/>
          </a:bodyPr>
          <a:lstStyle/>
          <a:p>
            <a:pPr algn="ctr" eaLnBrk="1" hangingPunct="1"/>
            <a:r>
              <a:rPr lang="pt-BR" sz="28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REFERENCIAL TEÓRICO</a:t>
            </a:r>
            <a:endParaRPr lang="pt-BR" sz="2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252380" y="1971927"/>
            <a:ext cx="9937667" cy="1418973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None/>
            </a:pP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XXXXXX (Principais)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234" y="0"/>
            <a:ext cx="2173412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70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316288" y="805002"/>
            <a:ext cx="5018469" cy="666419"/>
          </a:xfrm>
        </p:spPr>
        <p:txBody>
          <a:bodyPr>
            <a:noAutofit/>
          </a:bodyPr>
          <a:lstStyle/>
          <a:p>
            <a:pPr algn="ctr" eaLnBrk="1" hangingPunct="1"/>
            <a:r>
              <a:rPr lang="pt-BR" sz="28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DESENVOLVIMENTO</a:t>
            </a:r>
            <a:endParaRPr lang="pt-BR" sz="2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252380" y="1971927"/>
            <a:ext cx="9937667" cy="1418973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None/>
            </a:pP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XXXXXX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234" y="0"/>
            <a:ext cx="2173412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691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673896" y="780291"/>
            <a:ext cx="5018469" cy="666419"/>
          </a:xfrm>
        </p:spPr>
        <p:txBody>
          <a:bodyPr>
            <a:noAutofit/>
          </a:bodyPr>
          <a:lstStyle/>
          <a:p>
            <a:pPr algn="ctr" eaLnBrk="1" hangingPunct="1"/>
            <a:r>
              <a:rPr lang="pt-BR" sz="28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  <a:endParaRPr lang="pt-BR" sz="2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252380" y="1971927"/>
            <a:ext cx="9937667" cy="1418973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None/>
            </a:pP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XXXXXX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234" y="0"/>
            <a:ext cx="2173412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9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316288" y="780291"/>
            <a:ext cx="5018469" cy="666419"/>
          </a:xfrm>
        </p:spPr>
        <p:txBody>
          <a:bodyPr>
            <a:noAutofit/>
          </a:bodyPr>
          <a:lstStyle/>
          <a:p>
            <a:pPr algn="ctr" eaLnBrk="1" hangingPunct="1"/>
            <a:r>
              <a:rPr lang="pt-BR" sz="28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AGRADECIMENTO</a:t>
            </a:r>
            <a:endParaRPr lang="pt-BR" sz="2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252380" y="1971927"/>
            <a:ext cx="9937667" cy="2498473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None/>
            </a:pPr>
            <a:endParaRPr lang="pt-BR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 typeface="Wingdings" panose="05000000000000000000" pitchFamily="2" charset="2"/>
              <a:buNone/>
            </a:pP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XXXXXXXXXX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OBRIGADO!</a:t>
            </a:r>
          </a:p>
          <a:p>
            <a:pPr algn="ctr">
              <a:buFont typeface="Wingdings" panose="05000000000000000000" pitchFamily="2" charset="2"/>
              <a:buNone/>
            </a:pPr>
            <a:endParaRPr 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234" y="0"/>
            <a:ext cx="2173412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41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iva">
  <a:themeElements>
    <a:clrScheme name="Personalizada 3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97BAFF"/>
      </a:accent1>
      <a:accent2>
        <a:srgbClr val="002060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555</TotalTime>
  <Words>166</Words>
  <Application>Microsoft Office PowerPoint</Application>
  <PresentationFormat>Widescreen</PresentationFormat>
  <Paragraphs>54</Paragraphs>
  <Slides>12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Retrospectiva</vt:lpstr>
      <vt:lpstr>Orientações da Coordenadoria de Iniciação Científica  </vt:lpstr>
      <vt:lpstr>Apresentação do PowerPoint</vt:lpstr>
      <vt:lpstr>Apresentação do PowerPoint</vt:lpstr>
      <vt:lpstr>INTRODUÇÃO</vt:lpstr>
      <vt:lpstr>OBJETIVO</vt:lpstr>
      <vt:lpstr>JUSTIFICATIVA</vt:lpstr>
      <vt:lpstr>METODOLOGIA</vt:lpstr>
      <vt:lpstr>PROBLEMATIZAÇÃO</vt:lpstr>
      <vt:lpstr>REFERENCIAL TEÓRICO</vt:lpstr>
      <vt:lpstr>DESENVOLVIMENTO</vt:lpstr>
      <vt:lpstr>CONCLUSÃO</vt:lpstr>
      <vt:lpstr>AGRADECIMENTO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MAURO</dc:creator>
  <cp:lastModifiedBy>SecrDirFac02</cp:lastModifiedBy>
  <cp:revision>105</cp:revision>
  <dcterms:created xsi:type="dcterms:W3CDTF">2016-11-07T07:48:00Z</dcterms:created>
  <dcterms:modified xsi:type="dcterms:W3CDTF">2018-10-23T00:07:59Z</dcterms:modified>
</cp:coreProperties>
</file>